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Lato" panose="020F0502020204030203" pitchFamily="34" charset="77"/>
      <p:regular r:id="rId17"/>
      <p:bold r:id="rId18"/>
      <p:italic r:id="rId19"/>
      <p:boldItalic r:id="rId20"/>
    </p:embeddedFont>
    <p:embeddedFont>
      <p:font typeface="Montserrat" pitchFamily="2" charset="77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 snapToGrid="0">
      <p:cViewPr varScale="1">
        <p:scale>
          <a:sx n="156" d="100"/>
          <a:sy n="156" d="100"/>
        </p:scale>
        <p:origin x="36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tiff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b5b1bf926_1_6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b5b1bf926_1_6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b5b1bf926_1_6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7b5b1bf926_1_6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75e82ae0f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75e82ae0f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7b6224dd2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7b6224dd2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75e82ae0f2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75e82ae0f2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4b80b7652_0_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4b80b7652_0_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4b80b7652_0_9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64b80b7652_0_9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64b80b7652_0_9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64b80b7652_0_9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64b80b7652_0_9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64b80b7652_0_9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75e82ae0f2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75e82ae0f2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b5b1bf926_3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b5b1bf926_3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7b5b1bf926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7b5b1bf926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75e82ae0f2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75e82ae0f2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2KFdDtlPnbU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438650" y="3169800"/>
            <a:ext cx="4391400" cy="14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ECE 477 Final Presentation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2253343" y="291475"/>
            <a:ext cx="3152057" cy="11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latin typeface="Montserrat"/>
                <a:ea typeface="Montserrat"/>
                <a:cs typeface="Montserrat"/>
                <a:sym typeface="Montserrat"/>
              </a:rPr>
              <a:t>IntelliFace</a:t>
            </a:r>
            <a:endParaRPr sz="18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Team 1</a:t>
            </a:r>
            <a:endParaRPr sz="1800" b="1" dirty="0"/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1450" y="705750"/>
            <a:ext cx="2827126" cy="416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>
            <a:spLocks noGrp="1"/>
          </p:cNvSpPr>
          <p:nvPr>
            <p:ph type="title"/>
          </p:nvPr>
        </p:nvSpPr>
        <p:spPr>
          <a:xfrm>
            <a:off x="1052550" y="12159"/>
            <a:ext cx="7038900" cy="6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Individual Contributions: </a:t>
            </a:r>
            <a:r>
              <a:rPr lang="en" b="1" dirty="0" err="1"/>
              <a:t>Rtvik</a:t>
            </a:r>
            <a:endParaRPr b="1" dirty="0"/>
          </a:p>
        </p:txBody>
      </p:sp>
      <p:sp>
        <p:nvSpPr>
          <p:cNvPr id="195" name="Google Shape;195;p22"/>
          <p:cNvSpPr txBox="1">
            <a:spLocks noGrp="1"/>
          </p:cNvSpPr>
          <p:nvPr>
            <p:ph type="body" idx="1"/>
          </p:nvPr>
        </p:nvSpPr>
        <p:spPr>
          <a:xfrm>
            <a:off x="246525" y="1001300"/>
            <a:ext cx="8651100" cy="38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As the project team leader, I was responsible for team management, PCB, Facial Recognition module, software integration, physical design and construction.</a:t>
            </a:r>
            <a:endParaRPr sz="1600"/>
          </a:p>
          <a:p>
            <a:pPr marL="457200" lvl="0" indent="-330200" algn="just" rtl="0">
              <a:spcBef>
                <a:spcPts val="1000"/>
              </a:spcBef>
              <a:spcAft>
                <a:spcPts val="0"/>
              </a:spcAft>
              <a:buSzPts val="1600"/>
              <a:buChar char="❖"/>
            </a:pPr>
            <a:r>
              <a:rPr lang="en" sz="1600" b="1"/>
              <a:t>PCB Design:</a:t>
            </a:r>
            <a:endParaRPr sz="1600" b="1"/>
          </a:p>
          <a:p>
            <a:pPr marL="914400" lvl="1" indent="-330200" algn="just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Primary PCB Layout and Board design</a:t>
            </a:r>
            <a:endParaRPr sz="1600"/>
          </a:p>
          <a:p>
            <a:pPr marL="914400" lvl="1" indent="-330200" algn="just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PCB Part procurement and soldering</a:t>
            </a:r>
            <a:endParaRPr sz="16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 b="1"/>
              <a:t>Software and Integration:</a:t>
            </a:r>
            <a:endParaRPr sz="1600" b="1"/>
          </a:p>
          <a:p>
            <a:pPr marL="914400" lvl="1" indent="-330200" algn="just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PySerial, System Services</a:t>
            </a:r>
            <a:endParaRPr sz="1600"/>
          </a:p>
          <a:p>
            <a:pPr marL="914400" lvl="1" indent="-330200" algn="just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Timers, IRQHandlers </a:t>
            </a:r>
            <a:endParaRPr sz="1600"/>
          </a:p>
          <a:p>
            <a:pPr marL="914400" lvl="1" indent="-330200" algn="just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Slack Alert System with MirrorBot</a:t>
            </a:r>
            <a:endParaRPr sz="1600"/>
          </a:p>
          <a:p>
            <a:pPr marL="914400" lvl="1" indent="-330200" algn="just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Email, Stock, Weather APIs</a:t>
            </a:r>
            <a:endParaRPr sz="1600"/>
          </a:p>
        </p:txBody>
      </p:sp>
      <p:pic>
        <p:nvPicPr>
          <p:cNvPr id="196" name="Google Shape;19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2097401"/>
            <a:ext cx="1954350" cy="2106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8975" y="2097400"/>
            <a:ext cx="2223000" cy="210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3"/>
          <p:cNvSpPr txBox="1">
            <a:spLocks noGrp="1"/>
          </p:cNvSpPr>
          <p:nvPr>
            <p:ph type="title"/>
          </p:nvPr>
        </p:nvSpPr>
        <p:spPr>
          <a:xfrm>
            <a:off x="1052550" y="4444"/>
            <a:ext cx="7038900" cy="6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Individual Contributions: </a:t>
            </a:r>
            <a:r>
              <a:rPr lang="en" b="1" dirty="0" err="1"/>
              <a:t>Rtvik</a:t>
            </a:r>
            <a:endParaRPr b="1" dirty="0"/>
          </a:p>
        </p:txBody>
      </p:sp>
      <p:sp>
        <p:nvSpPr>
          <p:cNvPr id="203" name="Google Shape;203;p23"/>
          <p:cNvSpPr txBox="1">
            <a:spLocks noGrp="1"/>
          </p:cNvSpPr>
          <p:nvPr>
            <p:ph type="body" idx="1"/>
          </p:nvPr>
        </p:nvSpPr>
        <p:spPr>
          <a:xfrm>
            <a:off x="246525" y="1001300"/>
            <a:ext cx="8601600" cy="38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 b="1"/>
              <a:t>Physical Construction:</a:t>
            </a:r>
            <a:endParaRPr sz="1600" b="1"/>
          </a:p>
          <a:p>
            <a:pPr marL="914400" lvl="1" indent="-330200" algn="just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Design, procurement and assembly</a:t>
            </a:r>
            <a:endParaRPr sz="1600"/>
          </a:p>
          <a:p>
            <a:pPr marL="914400" lvl="1" indent="-330200" algn="just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Engraving and painting</a:t>
            </a:r>
            <a:endParaRPr sz="16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 b="1"/>
              <a:t>Facial Recognition Module:</a:t>
            </a:r>
            <a:endParaRPr sz="1600" b="1"/>
          </a:p>
          <a:p>
            <a:pPr marL="914400" lvl="1" indent="-330200" algn="just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Keras Inception V3 CNN for Face ID </a:t>
            </a:r>
            <a:endParaRPr sz="1600"/>
          </a:p>
          <a:p>
            <a:pPr marL="914400" lvl="1" indent="-330200" algn="just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Webcam + Face ID Integration</a:t>
            </a:r>
            <a:endParaRPr sz="1600"/>
          </a:p>
          <a:p>
            <a:pPr marL="914400" lvl="1" indent="-330200" algn="just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Image Filter Module</a:t>
            </a:r>
            <a:endParaRPr sz="16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 b="1"/>
              <a:t>Team Management:</a:t>
            </a:r>
            <a:endParaRPr sz="1600" b="1"/>
          </a:p>
          <a:p>
            <a:pPr marL="914400" lvl="1" indent="-330200" algn="just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Allocating and managing tasks using Kanban (we’re very Agile you see)</a:t>
            </a:r>
            <a:endParaRPr sz="1600"/>
          </a:p>
          <a:p>
            <a:pPr marL="914400" lvl="1" indent="-330200" algn="just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Threatening teammates periodically to complete tasks</a:t>
            </a:r>
            <a:endParaRPr sz="1600"/>
          </a:p>
          <a:p>
            <a:pPr marL="914400" lvl="1" indent="-330200" algn="just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Organizing weekly team communions to pray for a passing grade</a:t>
            </a:r>
            <a:endParaRPr sz="1600"/>
          </a:p>
        </p:txBody>
      </p:sp>
      <p:pic>
        <p:nvPicPr>
          <p:cNvPr id="205" name="Google Shape;20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1628" y="1097000"/>
            <a:ext cx="1382600" cy="2445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1C50B9F-E294-E644-8885-3C8EBCD93B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8927" y="1097000"/>
            <a:ext cx="1494110" cy="24458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wheel spokes="1"/>
      </p:transition>
    </mc:Choice>
    <mc:Fallback xmlns="">
      <p:transition spd="slow">
        <p:wheel spokes="1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4"/>
          <p:cNvSpPr txBox="1">
            <a:spLocks noGrp="1"/>
          </p:cNvSpPr>
          <p:nvPr>
            <p:ph type="title"/>
          </p:nvPr>
        </p:nvSpPr>
        <p:spPr>
          <a:xfrm>
            <a:off x="1297500" y="0"/>
            <a:ext cx="7038900" cy="6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Project Demonstration</a:t>
            </a:r>
            <a:endParaRPr b="1"/>
          </a:p>
        </p:txBody>
      </p:sp>
      <p:sp>
        <p:nvSpPr>
          <p:cNvPr id="211" name="Google Shape;211;p24"/>
          <p:cNvSpPr txBox="1">
            <a:spLocks noGrp="1"/>
          </p:cNvSpPr>
          <p:nvPr>
            <p:ph type="body" idx="1"/>
          </p:nvPr>
        </p:nvSpPr>
        <p:spPr>
          <a:xfrm>
            <a:off x="422625" y="1001300"/>
            <a:ext cx="8254800" cy="38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An ability to successfully read ambient conditions using a temperature and light sensor using ADC and GPIO peripherals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An ability to perform user’s gesture detection using an infrared sensor on the STM32F0 using ADC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An ability to successfully communicate gesture readings, ambient light and temperature values between the STM32F0 and the Jetson Nano  using USART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An ability to authenticate the user using a facial recognition API and the Jetson Nano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An ability to display metrics and relevant information  (email, weather, stock tickers and news) using a dashboard on the Jetson Nano Monitor</a:t>
            </a:r>
            <a:endParaRPr sz="180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ractur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5"/>
          <p:cNvSpPr txBox="1">
            <a:spLocks noGrp="1"/>
          </p:cNvSpPr>
          <p:nvPr>
            <p:ph type="title"/>
          </p:nvPr>
        </p:nvSpPr>
        <p:spPr>
          <a:xfrm>
            <a:off x="1297500" y="0"/>
            <a:ext cx="7038900" cy="6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Project Demonstration</a:t>
            </a:r>
            <a:endParaRPr b="1"/>
          </a:p>
        </p:txBody>
      </p:sp>
      <p:pic>
        <p:nvPicPr>
          <p:cNvPr id="217" name="Google Shape;217;p25" title="ECE 477: IntelliFace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6538" y="606750"/>
            <a:ext cx="5790925" cy="43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crush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6"/>
          <p:cNvSpPr txBox="1">
            <a:spLocks noGrp="1"/>
          </p:cNvSpPr>
          <p:nvPr>
            <p:ph type="title"/>
          </p:nvPr>
        </p:nvSpPr>
        <p:spPr>
          <a:xfrm>
            <a:off x="1297500" y="80575"/>
            <a:ext cx="7038900" cy="6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Outline </a:t>
            </a:r>
            <a:endParaRPr b="1" dirty="0"/>
          </a:p>
        </p:txBody>
      </p:sp>
      <p:sp>
        <p:nvSpPr>
          <p:cNvPr id="142" name="Google Shape;142;p14"/>
          <p:cNvSpPr txBox="1">
            <a:spLocks noGrp="1"/>
          </p:cNvSpPr>
          <p:nvPr>
            <p:ph type="body" idx="1"/>
          </p:nvPr>
        </p:nvSpPr>
        <p:spPr>
          <a:xfrm>
            <a:off x="1297500" y="891150"/>
            <a:ext cx="7038900" cy="33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Project Overview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Block Diagram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Design Challenges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Individual Contributions: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Pratyaksh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Ishaan 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Abhay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Rtvik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Project Demonstration</a:t>
            </a:r>
            <a:endParaRPr sz="18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ythrough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Project Overview</a:t>
            </a:r>
            <a:endParaRPr b="1" dirty="0"/>
          </a:p>
        </p:txBody>
      </p:sp>
      <p:sp>
        <p:nvSpPr>
          <p:cNvPr id="148" name="Google Shape;148;p15"/>
          <p:cNvSpPr txBox="1">
            <a:spLocks noGrp="1"/>
          </p:cNvSpPr>
          <p:nvPr>
            <p:ph type="body" idx="1"/>
          </p:nvPr>
        </p:nvSpPr>
        <p:spPr>
          <a:xfrm>
            <a:off x="620450" y="914100"/>
            <a:ext cx="5037300" cy="38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An intuitive intelligent interface with an interactive UI that: 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wakes up after detecting the user’s gesture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authenticates the user from a user set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presents a dashboard containing a greeting and relevant information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takes filtered photos on demand</a:t>
            </a:r>
            <a:endParaRPr sz="18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   	</a:t>
            </a:r>
            <a:endParaRPr sz="18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 </a:t>
            </a:r>
            <a:endParaRPr sz="1800"/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3900" y="755275"/>
            <a:ext cx="2827126" cy="416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shred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>
            <a:spLocks noGrp="1"/>
          </p:cNvSpPr>
          <p:nvPr>
            <p:ph type="title"/>
          </p:nvPr>
        </p:nvSpPr>
        <p:spPr>
          <a:xfrm>
            <a:off x="1048925" y="0"/>
            <a:ext cx="7038900" cy="6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Block Diagram</a:t>
            </a:r>
            <a:endParaRPr b="1" dirty="0"/>
          </a:p>
        </p:txBody>
      </p:sp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51925"/>
            <a:ext cx="8831950" cy="4239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>
            <a:spLocks noGrp="1"/>
          </p:cNvSpPr>
          <p:nvPr>
            <p:ph type="title"/>
          </p:nvPr>
        </p:nvSpPr>
        <p:spPr>
          <a:xfrm>
            <a:off x="1297500" y="0"/>
            <a:ext cx="7038900" cy="6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Design Challenges</a:t>
            </a:r>
            <a:endParaRPr b="1"/>
          </a:p>
        </p:txBody>
      </p:sp>
      <p:sp>
        <p:nvSpPr>
          <p:cNvPr id="161" name="Google Shape;161;p17"/>
          <p:cNvSpPr txBox="1">
            <a:spLocks noGrp="1"/>
          </p:cNvSpPr>
          <p:nvPr>
            <p:ph type="body" idx="1"/>
          </p:nvPr>
        </p:nvSpPr>
        <p:spPr>
          <a:xfrm>
            <a:off x="1297500" y="1001300"/>
            <a:ext cx="7038900" cy="38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 dirty="0"/>
              <a:t>Signal noise in the temperature, brightness and IR sensor data</a:t>
            </a:r>
            <a:endParaRPr sz="1800" dirty="0"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 dirty="0"/>
              <a:t>Shaky hands during PCB assembly  </a:t>
            </a:r>
            <a:endParaRPr sz="1800" dirty="0"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 dirty="0"/>
              <a:t>UI design, alignment and padding having a mind of its own</a:t>
            </a:r>
            <a:endParaRPr sz="1800" dirty="0"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 dirty="0"/>
              <a:t>Module integration</a:t>
            </a:r>
            <a:endParaRPr sz="1800" dirty="0"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 dirty="0"/>
              <a:t>Physical packaging  has been taxing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glitter pattern="hexago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>
            <a:spLocks noGrp="1"/>
          </p:cNvSpPr>
          <p:nvPr>
            <p:ph type="title"/>
          </p:nvPr>
        </p:nvSpPr>
        <p:spPr>
          <a:xfrm>
            <a:off x="1214175" y="12832"/>
            <a:ext cx="6504000" cy="4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Individual Contributions: </a:t>
            </a:r>
            <a:r>
              <a:rPr lang="en" b="1" dirty="0" err="1"/>
              <a:t>Pratyaksh</a:t>
            </a:r>
            <a:endParaRPr b="1" dirty="0"/>
          </a:p>
        </p:txBody>
      </p:sp>
      <p:sp>
        <p:nvSpPr>
          <p:cNvPr id="167" name="Google Shape;167;p18"/>
          <p:cNvSpPr txBox="1">
            <a:spLocks noGrp="1"/>
          </p:cNvSpPr>
          <p:nvPr>
            <p:ph type="body" idx="1"/>
          </p:nvPr>
        </p:nvSpPr>
        <p:spPr>
          <a:xfrm>
            <a:off x="946725" y="704950"/>
            <a:ext cx="7038900" cy="38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 b="1"/>
              <a:t>Software Design:</a:t>
            </a:r>
            <a:endParaRPr sz="1600" b="1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Designed and wrote code for the UI and Dash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 Planned the workflow for the UI 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Laid down the foundation for the whole system</a:t>
            </a:r>
            <a:endParaRPr sz="1600"/>
          </a:p>
        </p:txBody>
      </p:sp>
      <p:pic>
        <p:nvPicPr>
          <p:cNvPr id="168" name="Google Shape;16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2400" y="730113"/>
            <a:ext cx="2547725" cy="3819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475" y="2050625"/>
            <a:ext cx="4329850" cy="277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honeycomb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5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Individual Contributions: </a:t>
            </a:r>
            <a:r>
              <a:rPr lang="en" b="1" dirty="0" err="1"/>
              <a:t>Pratyaksh</a:t>
            </a:r>
            <a:endParaRPr b="1" dirty="0"/>
          </a:p>
        </p:txBody>
      </p:sp>
      <p:sp>
        <p:nvSpPr>
          <p:cNvPr id="175" name="Google Shape;175;p19"/>
          <p:cNvSpPr txBox="1">
            <a:spLocks noGrp="1"/>
          </p:cNvSpPr>
          <p:nvPr>
            <p:ph type="body" idx="1"/>
          </p:nvPr>
        </p:nvSpPr>
        <p:spPr>
          <a:xfrm>
            <a:off x="1052550" y="1032000"/>
            <a:ext cx="7038900" cy="30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 b="1"/>
              <a:t>Software Integration &amp; Testing:</a:t>
            </a:r>
            <a:endParaRPr sz="1600" b="1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Helped incorporate different gesture inputs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Assisted with creating “states” for the State Machine  Model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Performed thorough testing of the final prototype</a:t>
            </a:r>
            <a:endParaRPr sz="1600"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❖"/>
            </a:pPr>
            <a:r>
              <a:rPr lang="en" sz="1600" b="1"/>
              <a:t>Project Planning &amp; Packaging:</a:t>
            </a:r>
            <a:endParaRPr sz="1600" b="1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Made sure that weekly goals were met (project stays on timeline)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Important to make sure we had adequate time for testing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Helped in final packaging and spray painting of the product</a:t>
            </a: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6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erris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6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Individual Contributions: Ishaan</a:t>
            </a:r>
            <a:endParaRPr b="1" dirty="0"/>
          </a:p>
        </p:txBody>
      </p:sp>
      <p:sp>
        <p:nvSpPr>
          <p:cNvPr id="181" name="Google Shape;181;p20"/>
          <p:cNvSpPr txBox="1">
            <a:spLocks noGrp="1"/>
          </p:cNvSpPr>
          <p:nvPr>
            <p:ph type="body" idx="1"/>
          </p:nvPr>
        </p:nvSpPr>
        <p:spPr>
          <a:xfrm>
            <a:off x="494100" y="1047750"/>
            <a:ext cx="5193600" cy="3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 b="1"/>
              <a:t>Microcontroller:</a:t>
            </a:r>
            <a:endParaRPr sz="1600" b="1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Programmed STM32F0 to read all the sensors attached to it namely the Temperature sensor, IR Sensor, and LDR Sensor.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Initialized the UART peripheral in STM32F0.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 b="1"/>
              <a:t>PCB:</a:t>
            </a:r>
            <a:endParaRPr sz="1600" b="1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Designed the physical schematic and layout for the Sensor Board.</a:t>
            </a:r>
            <a:endParaRPr sz="160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Helped Abhay and Rtvik in soldering the PCBs.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 b="1"/>
              <a:t>Packaging:</a:t>
            </a:r>
            <a:endParaRPr sz="1600" b="1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Assisted in part and frame assembly .</a:t>
            </a:r>
            <a:endParaRPr sz="1600"/>
          </a:p>
        </p:txBody>
      </p:sp>
      <p:pic>
        <p:nvPicPr>
          <p:cNvPr id="182" name="Google Shape;18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2200" y="857750"/>
            <a:ext cx="2865581" cy="392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Bar dir="vert"/>
      </p:transition>
    </mc:Choice>
    <mc:Fallback xmlns="">
      <p:transition spd="slow">
        <p:randomBar dir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6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Individual Contributions: Abhay</a:t>
            </a:r>
            <a:endParaRPr b="1" dirty="0"/>
          </a:p>
        </p:txBody>
      </p:sp>
      <p:sp>
        <p:nvSpPr>
          <p:cNvPr id="188" name="Google Shape;188;p21"/>
          <p:cNvSpPr txBox="1">
            <a:spLocks noGrp="1"/>
          </p:cNvSpPr>
          <p:nvPr>
            <p:ph type="body" idx="1"/>
          </p:nvPr>
        </p:nvSpPr>
        <p:spPr>
          <a:xfrm>
            <a:off x="341700" y="704400"/>
            <a:ext cx="8371800" cy="430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 b="1" dirty="0"/>
              <a:t>Microcontroller:</a:t>
            </a:r>
            <a:endParaRPr sz="1600" b="1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 dirty="0"/>
              <a:t>Programmed UART peripheral on STM32F0 to communicate with Jetson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 b="1" dirty="0"/>
              <a:t>PCB:</a:t>
            </a:r>
            <a:endParaRPr sz="1600" b="1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 dirty="0"/>
              <a:t>Completed physical assembly of components and soldering of main board and sensor board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 b="1" dirty="0"/>
              <a:t>Software:</a:t>
            </a:r>
            <a:endParaRPr sz="1600" b="1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 dirty="0"/>
              <a:t>Programmed the system to </a:t>
            </a:r>
            <a:r>
              <a:rPr lang="en-US" sz="1600" dirty="0"/>
              <a:t>recognize</a:t>
            </a:r>
            <a:r>
              <a:rPr lang="en" sz="1600" dirty="0"/>
              <a:t> the different gestures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❖"/>
            </a:pPr>
            <a:r>
              <a:rPr lang="en" sz="1600" b="1" dirty="0"/>
              <a:t>Packaging:</a:t>
            </a:r>
            <a:endParaRPr sz="1600" b="1" dirty="0"/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 dirty="0"/>
              <a:t>Assisted with woodworking in order to build the mirror chassis </a:t>
            </a:r>
            <a:endParaRPr sz="1600" dirty="0"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 dirty="0"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600" dirty="0"/>
          </a:p>
        </p:txBody>
      </p:sp>
      <p:pic>
        <p:nvPicPr>
          <p:cNvPr id="189" name="Google Shape;189;p21"/>
          <p:cNvPicPr preferRelativeResize="0"/>
          <p:nvPr/>
        </p:nvPicPr>
        <p:blipFill rotWithShape="1">
          <a:blip r:embed="rId3">
            <a:alphaModFix/>
          </a:blip>
          <a:srcRect l="14976" t="31696" r="5784" b="18047"/>
          <a:stretch/>
        </p:blipFill>
        <p:spPr>
          <a:xfrm>
            <a:off x="3518962" y="3382924"/>
            <a:ext cx="1902975" cy="1652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conveyor dir="l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574</Words>
  <Application>Microsoft Macintosh PowerPoint</Application>
  <PresentationFormat>On-screen Show (16:9)</PresentationFormat>
  <Paragraphs>109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Montserrat</vt:lpstr>
      <vt:lpstr>Lato</vt:lpstr>
      <vt:lpstr>Focus</vt:lpstr>
      <vt:lpstr>ECE 477 Final Presentation </vt:lpstr>
      <vt:lpstr>Outline </vt:lpstr>
      <vt:lpstr>Project Overview</vt:lpstr>
      <vt:lpstr>Block Diagram</vt:lpstr>
      <vt:lpstr>Design Challenges</vt:lpstr>
      <vt:lpstr>Individual Contributions: Pratyaksh</vt:lpstr>
      <vt:lpstr>Individual Contributions: Pratyaksh</vt:lpstr>
      <vt:lpstr>Individual Contributions: Ishaan</vt:lpstr>
      <vt:lpstr>Individual Contributions: Abhay</vt:lpstr>
      <vt:lpstr>Individual Contributions: Rtvik</vt:lpstr>
      <vt:lpstr>Individual Contributions: Rtvik</vt:lpstr>
      <vt:lpstr>Project Demonstration</vt:lpstr>
      <vt:lpstr>Project Demonstration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 477 Final Presentation </dc:title>
  <cp:lastModifiedBy>Rtvik Sriram Bharadwaj</cp:lastModifiedBy>
  <cp:revision>14</cp:revision>
  <dcterms:modified xsi:type="dcterms:W3CDTF">2019-12-11T16:05:00Z</dcterms:modified>
</cp:coreProperties>
</file>